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7" r:id="rId3"/>
    <p:sldId id="284" r:id="rId4"/>
    <p:sldId id="282" r:id="rId5"/>
    <p:sldId id="283" r:id="rId6"/>
    <p:sldId id="268" r:id="rId7"/>
    <p:sldId id="263" r:id="rId8"/>
    <p:sldId id="280" r:id="rId9"/>
    <p:sldId id="272" r:id="rId10"/>
    <p:sldId id="281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C7FB"/>
    <a:srgbClr val="F1D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75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558346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492571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2667996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70703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26738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276770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64822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0499718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69572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2077290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64227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1374278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651299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464960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86512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84387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63840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13604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189272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154038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6511945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520942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F4E77-B4CD-4077-9406-68B22BB0C327}" type="datetimeFigureOut">
              <a:rPr lang="nl-NL" smtClean="0"/>
              <a:t>6-2-2023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11709-6E16-4599-BC8C-DB3832C4A7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077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685B-6474-4D99-9F9B-5DD41FB22696}" type="datetimeFigureOut">
              <a:rPr lang="nl-NL" smtClean="0"/>
              <a:pPr/>
              <a:t>6-2-2023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109A-403A-4B11-B325-F22D37AB555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6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ABD3A1B-7C20-4584-B3FD-4BA1BF2AD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41244">
            <a:off x="328161" y="457607"/>
            <a:ext cx="5563899" cy="656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7889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4ABD3A1B-7C20-4584-B3FD-4BA1BF2AD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441244">
            <a:off x="328161" y="457607"/>
            <a:ext cx="5563899" cy="65685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8B211C-79B8-8994-675E-84485A0D44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68" b="27431"/>
          <a:stretch/>
        </p:blipFill>
        <p:spPr bwMode="auto">
          <a:xfrm>
            <a:off x="5148064" y="246063"/>
            <a:ext cx="1771849" cy="4623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1B00D6C-5542-279A-734D-3EE17DDCE3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39" t="70193" b="14998"/>
          <a:stretch/>
        </p:blipFill>
        <p:spPr bwMode="auto">
          <a:xfrm>
            <a:off x="5536455" y="4725144"/>
            <a:ext cx="1383458" cy="943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19537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246063"/>
            <a:ext cx="4695825" cy="637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736168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130D949-9FD4-4572-B5D9-7A51CE3A33AF}"/>
              </a:ext>
            </a:extLst>
          </p:cNvPr>
          <p:cNvSpPr txBox="1"/>
          <p:nvPr/>
        </p:nvSpPr>
        <p:spPr>
          <a:xfrm>
            <a:off x="151052" y="477431"/>
            <a:ext cx="831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Veilig omgaan met stoffen</a:t>
            </a:r>
          </a:p>
        </p:txBody>
      </p:sp>
    </p:spTree>
    <p:extLst>
      <p:ext uri="{BB962C8B-B14F-4D97-AF65-F5344CB8AC3E}">
        <p14:creationId xmlns:p14="http://schemas.microsoft.com/office/powerpoint/2010/main" val="33090448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AB7984D-5482-45F2-AFCD-83A2B91787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8"/>
          <a:stretch/>
        </p:blipFill>
        <p:spPr>
          <a:xfrm>
            <a:off x="927163" y="1267201"/>
            <a:ext cx="7289673" cy="5330152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8C258AB-F866-4DE6-A12A-DBECA2F8CE58}"/>
              </a:ext>
            </a:extLst>
          </p:cNvPr>
          <p:cNvSpPr txBox="1"/>
          <p:nvPr/>
        </p:nvSpPr>
        <p:spPr>
          <a:xfrm>
            <a:off x="151052" y="477431"/>
            <a:ext cx="831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Veilig omgaan met stoffen</a:t>
            </a:r>
          </a:p>
        </p:txBody>
      </p:sp>
    </p:spTree>
    <p:extLst>
      <p:ext uri="{BB962C8B-B14F-4D97-AF65-F5344CB8AC3E}">
        <p14:creationId xmlns:p14="http://schemas.microsoft.com/office/powerpoint/2010/main" val="393539727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368C2B3C-4970-4867-9F5F-1D8E82E24447}"/>
              </a:ext>
            </a:extLst>
          </p:cNvPr>
          <p:cNvSpPr/>
          <p:nvPr/>
        </p:nvSpPr>
        <p:spPr>
          <a:xfrm>
            <a:off x="2339752" y="1268760"/>
            <a:ext cx="4241745" cy="5310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ekstvak 1"/>
          <p:cNvSpPr txBox="1"/>
          <p:nvPr/>
        </p:nvSpPr>
        <p:spPr>
          <a:xfrm>
            <a:off x="151052" y="477431"/>
            <a:ext cx="8310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Veilig omgaan met stoffen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3B77058-77B4-4DD4-BF08-6D68606C4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772816"/>
            <a:ext cx="2880320" cy="435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4850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C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E3BB46BD-FDC0-4E98-BDC7-DE057DED4E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286" b="2301"/>
          <a:stretch/>
        </p:blipFill>
        <p:spPr>
          <a:xfrm>
            <a:off x="-30486" y="260648"/>
            <a:ext cx="9164524" cy="600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0369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" y="0"/>
            <a:ext cx="91363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55290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2185102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15</Words>
  <Application>Microsoft Office PowerPoint</Application>
  <PresentationFormat>Diavoorstelling (4:3)</PresentationFormat>
  <Paragraphs>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1_Kantoorthema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Paul Boddeke</cp:lastModifiedBy>
  <cp:revision>28</cp:revision>
  <dcterms:created xsi:type="dcterms:W3CDTF">2012-09-02T17:36:46Z</dcterms:created>
  <dcterms:modified xsi:type="dcterms:W3CDTF">2023-02-06T08:59:18Z</dcterms:modified>
</cp:coreProperties>
</file>